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603825" cy="43205400"/>
  <p:notesSz cx="6858000" cy="9144000"/>
  <p:defaultTextStyle>
    <a:defPPr>
      <a:defRPr lang="pt-BR"/>
    </a:defPPr>
    <a:lvl1pPr marL="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1170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2341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3511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4682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05852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27023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48193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69364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D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9" autoAdjust="0"/>
  </p:normalViewPr>
  <p:slideViewPr>
    <p:cSldViewPr snapToObjects="1">
      <p:cViewPr>
        <p:scale>
          <a:sx n="31" d="100"/>
          <a:sy n="31" d="100"/>
        </p:scale>
        <p:origin x="-1020" y="-72"/>
      </p:cViewPr>
      <p:guideLst>
        <p:guide orient="horz" pos="13608"/>
        <p:guide pos="9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95288" y="13421687"/>
            <a:ext cx="26013251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0574" y="24483060"/>
            <a:ext cx="21422678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1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23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3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4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5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69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80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9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4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96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262102" y="11811489"/>
            <a:ext cx="23043191" cy="2516014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21890" y="11811489"/>
            <a:ext cx="68630142" cy="2516014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53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0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7492" y="27763480"/>
            <a:ext cx="26013251" cy="8581073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417492" y="18312302"/>
            <a:ext cx="26013251" cy="945117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11507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2301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3452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4603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057543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26905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48056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69206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86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21895" y="68808610"/>
            <a:ext cx="45836668" cy="194604322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68623" y="68808610"/>
            <a:ext cx="45836665" cy="194604322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3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0192" y="1730220"/>
            <a:ext cx="27543443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30191" y="9671212"/>
            <a:ext cx="13522004" cy="403050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507" indent="0">
              <a:buNone/>
              <a:defRPr sz="9700" b="1"/>
            </a:lvl2pPr>
            <a:lvl3pPr marL="4423018" indent="0">
              <a:buNone/>
              <a:defRPr sz="8700" b="1"/>
            </a:lvl3pPr>
            <a:lvl4pPr marL="6634525" indent="0">
              <a:buNone/>
              <a:defRPr sz="7700" b="1"/>
            </a:lvl4pPr>
            <a:lvl5pPr marL="8846036" indent="0">
              <a:buNone/>
              <a:defRPr sz="7700" b="1"/>
            </a:lvl5pPr>
            <a:lvl6pPr marL="11057543" indent="0">
              <a:buNone/>
              <a:defRPr sz="7700" b="1"/>
            </a:lvl6pPr>
            <a:lvl7pPr marL="13269054" indent="0">
              <a:buNone/>
              <a:defRPr sz="7700" b="1"/>
            </a:lvl7pPr>
            <a:lvl8pPr marL="15480561" indent="0">
              <a:buNone/>
              <a:defRPr sz="7700" b="1"/>
            </a:lvl8pPr>
            <a:lvl9pPr marL="17692068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30191" y="13701713"/>
            <a:ext cx="13522004" cy="24893115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5546323" y="9671212"/>
            <a:ext cx="13527316" cy="403050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507" indent="0">
              <a:buNone/>
              <a:defRPr sz="9700" b="1"/>
            </a:lvl2pPr>
            <a:lvl3pPr marL="4423018" indent="0">
              <a:buNone/>
              <a:defRPr sz="8700" b="1"/>
            </a:lvl3pPr>
            <a:lvl4pPr marL="6634525" indent="0">
              <a:buNone/>
              <a:defRPr sz="7700" b="1"/>
            </a:lvl4pPr>
            <a:lvl5pPr marL="8846036" indent="0">
              <a:buNone/>
              <a:defRPr sz="7700" b="1"/>
            </a:lvl5pPr>
            <a:lvl6pPr marL="11057543" indent="0">
              <a:buNone/>
              <a:defRPr sz="7700" b="1"/>
            </a:lvl6pPr>
            <a:lvl7pPr marL="13269054" indent="0">
              <a:buNone/>
              <a:defRPr sz="7700" b="1"/>
            </a:lvl7pPr>
            <a:lvl8pPr marL="15480561" indent="0">
              <a:buNone/>
              <a:defRPr sz="7700" b="1"/>
            </a:lvl8pPr>
            <a:lvl9pPr marL="17692068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5546323" y="13701713"/>
            <a:ext cx="13527316" cy="24893115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98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1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50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0196" y="1720215"/>
            <a:ext cx="10068448" cy="7320915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65246" y="1720225"/>
            <a:ext cx="17108388" cy="36874612"/>
          </a:xfrm>
        </p:spPr>
        <p:txBody>
          <a:bodyPr/>
          <a:lstStyle>
            <a:lvl1pPr>
              <a:defRPr sz="15500"/>
            </a:lvl1pPr>
            <a:lvl2pPr>
              <a:defRPr sz="135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30196" y="9041140"/>
            <a:ext cx="10068448" cy="29553697"/>
          </a:xfrm>
        </p:spPr>
        <p:txBody>
          <a:bodyPr/>
          <a:lstStyle>
            <a:lvl1pPr marL="0" indent="0">
              <a:buNone/>
              <a:defRPr sz="6800"/>
            </a:lvl1pPr>
            <a:lvl2pPr marL="2211507" indent="0">
              <a:buNone/>
              <a:defRPr sz="5800"/>
            </a:lvl2pPr>
            <a:lvl3pPr marL="4423018" indent="0">
              <a:buNone/>
              <a:defRPr sz="4800"/>
            </a:lvl3pPr>
            <a:lvl4pPr marL="6634525" indent="0">
              <a:buNone/>
              <a:defRPr sz="4400"/>
            </a:lvl4pPr>
            <a:lvl5pPr marL="8846036" indent="0">
              <a:buNone/>
              <a:defRPr sz="4400"/>
            </a:lvl5pPr>
            <a:lvl6pPr marL="11057543" indent="0">
              <a:buNone/>
              <a:defRPr sz="4400"/>
            </a:lvl6pPr>
            <a:lvl7pPr marL="13269054" indent="0">
              <a:buNone/>
              <a:defRPr sz="4400"/>
            </a:lvl7pPr>
            <a:lvl8pPr marL="15480561" indent="0">
              <a:buNone/>
              <a:defRPr sz="4400"/>
            </a:lvl8pPr>
            <a:lvl9pPr marL="17692068" indent="0">
              <a:buNone/>
              <a:defRPr sz="4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9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98565" y="30243780"/>
            <a:ext cx="18362295" cy="357045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98565" y="3860482"/>
            <a:ext cx="18362295" cy="25923240"/>
          </a:xfrm>
        </p:spPr>
        <p:txBody>
          <a:bodyPr/>
          <a:lstStyle>
            <a:lvl1pPr marL="0" indent="0">
              <a:buNone/>
              <a:defRPr sz="15500"/>
            </a:lvl1pPr>
            <a:lvl2pPr marL="2211507" indent="0">
              <a:buNone/>
              <a:defRPr sz="13500"/>
            </a:lvl2pPr>
            <a:lvl3pPr marL="4423018" indent="0">
              <a:buNone/>
              <a:defRPr sz="11600"/>
            </a:lvl3pPr>
            <a:lvl4pPr marL="6634525" indent="0">
              <a:buNone/>
              <a:defRPr sz="9700"/>
            </a:lvl4pPr>
            <a:lvl5pPr marL="8846036" indent="0">
              <a:buNone/>
              <a:defRPr sz="9700"/>
            </a:lvl5pPr>
            <a:lvl6pPr marL="11057543" indent="0">
              <a:buNone/>
              <a:defRPr sz="9700"/>
            </a:lvl6pPr>
            <a:lvl7pPr marL="13269054" indent="0">
              <a:buNone/>
              <a:defRPr sz="9700"/>
            </a:lvl7pPr>
            <a:lvl8pPr marL="15480561" indent="0">
              <a:buNone/>
              <a:defRPr sz="9700"/>
            </a:lvl8pPr>
            <a:lvl9pPr marL="17692068" indent="0">
              <a:buNone/>
              <a:defRPr sz="9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98565" y="33814230"/>
            <a:ext cx="18362295" cy="5070630"/>
          </a:xfrm>
        </p:spPr>
        <p:txBody>
          <a:bodyPr/>
          <a:lstStyle>
            <a:lvl1pPr marL="0" indent="0">
              <a:buNone/>
              <a:defRPr sz="6800"/>
            </a:lvl1pPr>
            <a:lvl2pPr marL="2211507" indent="0">
              <a:buNone/>
              <a:defRPr sz="5800"/>
            </a:lvl2pPr>
            <a:lvl3pPr marL="4423018" indent="0">
              <a:buNone/>
              <a:defRPr sz="4800"/>
            </a:lvl3pPr>
            <a:lvl4pPr marL="6634525" indent="0">
              <a:buNone/>
              <a:defRPr sz="4400"/>
            </a:lvl4pPr>
            <a:lvl5pPr marL="8846036" indent="0">
              <a:buNone/>
              <a:defRPr sz="4400"/>
            </a:lvl5pPr>
            <a:lvl6pPr marL="11057543" indent="0">
              <a:buNone/>
              <a:defRPr sz="4400"/>
            </a:lvl6pPr>
            <a:lvl7pPr marL="13269054" indent="0">
              <a:buNone/>
              <a:defRPr sz="4400"/>
            </a:lvl7pPr>
            <a:lvl8pPr marL="15480561" indent="0">
              <a:buNone/>
              <a:defRPr sz="4400"/>
            </a:lvl8pPr>
            <a:lvl9pPr marL="17692068" indent="0">
              <a:buNone/>
              <a:defRPr sz="4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6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30192" y="1730220"/>
            <a:ext cx="27543443" cy="7200900"/>
          </a:xfrm>
          <a:prstGeom prst="rect">
            <a:avLst/>
          </a:prstGeom>
        </p:spPr>
        <p:txBody>
          <a:bodyPr vert="horz" lIns="442302" tIns="221151" rIns="442302" bIns="221151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30192" y="10081270"/>
            <a:ext cx="27543443" cy="28513566"/>
          </a:xfrm>
          <a:prstGeom prst="rect">
            <a:avLst/>
          </a:prstGeom>
        </p:spPr>
        <p:txBody>
          <a:bodyPr vert="horz" lIns="442302" tIns="221151" rIns="442302" bIns="22115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530192" y="40045008"/>
            <a:ext cx="7140893" cy="2300287"/>
          </a:xfrm>
          <a:prstGeom prst="rect">
            <a:avLst/>
          </a:prstGeom>
        </p:spPr>
        <p:txBody>
          <a:bodyPr vert="horz" lIns="442302" tIns="221151" rIns="442302" bIns="22115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EEF3-62E8-4E01-8A2D-43E83C40096E}" type="datetimeFigureOut">
              <a:rPr lang="pt-BR" smtClean="0"/>
              <a:t>30/04/2014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456308" y="40045008"/>
            <a:ext cx="9691211" cy="2300287"/>
          </a:xfrm>
          <a:prstGeom prst="rect">
            <a:avLst/>
          </a:prstGeom>
        </p:spPr>
        <p:txBody>
          <a:bodyPr vert="horz" lIns="442302" tIns="221151" rIns="442302" bIns="22115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1932742" y="40045008"/>
            <a:ext cx="7140893" cy="2300287"/>
          </a:xfrm>
          <a:prstGeom prst="rect">
            <a:avLst/>
          </a:prstGeom>
        </p:spPr>
        <p:txBody>
          <a:bodyPr vert="horz" lIns="442302" tIns="221151" rIns="442302" bIns="22115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47B7-C387-4A85-82CE-BC5721F99B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23018" rtl="0" eaLnBrk="1" latinLnBrk="0" hangingPunct="1">
        <a:spcBef>
          <a:spcPct val="0"/>
        </a:spcBef>
        <a:buNone/>
        <a:defRPr sz="2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8634" indent="-1658634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93701" indent="-1382195" algn="l" defTabSz="442301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528774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281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51792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63299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74805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86317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97824" indent="-1105756" algn="l" defTabSz="4423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11507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23018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34525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46036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57543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69054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80561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92068" algn="l" defTabSz="442301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" y="0"/>
            <a:ext cx="30586036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Nusec_04</cp:lastModifiedBy>
  <cp:revision>38</cp:revision>
  <dcterms:created xsi:type="dcterms:W3CDTF">2014-04-05T19:04:14Z</dcterms:created>
  <dcterms:modified xsi:type="dcterms:W3CDTF">2014-04-30T18:39:12Z</dcterms:modified>
</cp:coreProperties>
</file>