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30603825" cy="43205400"/>
  <p:notesSz cx="6858000" cy="9144000"/>
  <p:defaultTextStyle>
    <a:defPPr>
      <a:defRPr lang="pt-BR"/>
    </a:defPPr>
    <a:lvl1pPr marL="0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1pPr>
    <a:lvl2pPr marL="2211705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2pPr>
    <a:lvl3pPr marL="4423410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3pPr>
    <a:lvl4pPr marL="6635115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4pPr>
    <a:lvl5pPr marL="8846820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5pPr>
    <a:lvl6pPr marL="11058525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6pPr>
    <a:lvl7pPr marL="13270230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7pPr>
    <a:lvl8pPr marL="15481935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8pPr>
    <a:lvl9pPr marL="17693640" algn="l" defTabSz="4423410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D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9" autoAdjust="0"/>
  </p:normalViewPr>
  <p:slideViewPr>
    <p:cSldViewPr snapToObjects="1">
      <p:cViewPr>
        <p:scale>
          <a:sx n="31" d="100"/>
          <a:sy n="31" d="100"/>
        </p:scale>
        <p:origin x="-1020" y="-72"/>
      </p:cViewPr>
      <p:guideLst>
        <p:guide orient="horz" pos="13608"/>
        <p:guide pos="96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95288" y="13421687"/>
            <a:ext cx="26013251" cy="926115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90574" y="24483060"/>
            <a:ext cx="21422678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1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3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34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46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57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69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480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692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954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090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17492" y="27763480"/>
            <a:ext cx="26013251" cy="8581073"/>
          </a:xfrm>
        </p:spPr>
        <p:txBody>
          <a:bodyPr anchor="t"/>
          <a:lstStyle>
            <a:lvl1pPr algn="l">
              <a:defRPr sz="194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417492" y="18312302"/>
            <a:ext cx="26013251" cy="9451178"/>
          </a:xfrm>
        </p:spPr>
        <p:txBody>
          <a:bodyPr anchor="b"/>
          <a:lstStyle>
            <a:lvl1pPr marL="0" indent="0">
              <a:buNone/>
              <a:defRPr sz="9700">
                <a:solidFill>
                  <a:schemeClr val="tx1">
                    <a:tint val="75000"/>
                  </a:schemeClr>
                </a:solidFill>
              </a:defRPr>
            </a:lvl1pPr>
            <a:lvl2pPr marL="2211507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2pPr>
            <a:lvl3pPr marL="442301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634525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4pPr>
            <a:lvl5pPr marL="8846036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5pPr>
            <a:lvl6pPr marL="11057543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6pPr>
            <a:lvl7pPr marL="13269054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7pPr>
            <a:lvl8pPr marL="15480561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8pPr>
            <a:lvl9pPr marL="17692068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86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121895" y="68808610"/>
            <a:ext cx="45836668" cy="194604322"/>
          </a:xfrm>
        </p:spPr>
        <p:txBody>
          <a:bodyPr/>
          <a:lstStyle>
            <a:lvl1pPr>
              <a:defRPr sz="13500"/>
            </a:lvl1pPr>
            <a:lvl2pPr>
              <a:defRPr sz="116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468623" y="68808610"/>
            <a:ext cx="45836665" cy="194604322"/>
          </a:xfrm>
        </p:spPr>
        <p:txBody>
          <a:bodyPr/>
          <a:lstStyle>
            <a:lvl1pPr>
              <a:defRPr sz="13500"/>
            </a:lvl1pPr>
            <a:lvl2pPr>
              <a:defRPr sz="116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3135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0192" y="1730220"/>
            <a:ext cx="27543443" cy="72009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30191" y="9671212"/>
            <a:ext cx="13522004" cy="4030501"/>
          </a:xfrm>
        </p:spPr>
        <p:txBody>
          <a:bodyPr anchor="b"/>
          <a:lstStyle>
            <a:lvl1pPr marL="0" indent="0">
              <a:buNone/>
              <a:defRPr sz="11600" b="1"/>
            </a:lvl1pPr>
            <a:lvl2pPr marL="2211507" indent="0">
              <a:buNone/>
              <a:defRPr sz="9700" b="1"/>
            </a:lvl2pPr>
            <a:lvl3pPr marL="4423018" indent="0">
              <a:buNone/>
              <a:defRPr sz="8700" b="1"/>
            </a:lvl3pPr>
            <a:lvl4pPr marL="6634525" indent="0">
              <a:buNone/>
              <a:defRPr sz="7700" b="1"/>
            </a:lvl4pPr>
            <a:lvl5pPr marL="8846036" indent="0">
              <a:buNone/>
              <a:defRPr sz="7700" b="1"/>
            </a:lvl5pPr>
            <a:lvl6pPr marL="11057543" indent="0">
              <a:buNone/>
              <a:defRPr sz="7700" b="1"/>
            </a:lvl6pPr>
            <a:lvl7pPr marL="13269054" indent="0">
              <a:buNone/>
              <a:defRPr sz="7700" b="1"/>
            </a:lvl7pPr>
            <a:lvl8pPr marL="15480561" indent="0">
              <a:buNone/>
              <a:defRPr sz="7700" b="1"/>
            </a:lvl8pPr>
            <a:lvl9pPr marL="17692068" indent="0">
              <a:buNone/>
              <a:defRPr sz="77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30191" y="13701713"/>
            <a:ext cx="13522004" cy="24893115"/>
          </a:xfrm>
        </p:spPr>
        <p:txBody>
          <a:bodyPr/>
          <a:lstStyle>
            <a:lvl1pPr>
              <a:defRPr sz="11600"/>
            </a:lvl1pPr>
            <a:lvl2pPr>
              <a:defRPr sz="9700"/>
            </a:lvl2pPr>
            <a:lvl3pPr>
              <a:defRPr sz="8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5546323" y="9671212"/>
            <a:ext cx="13527316" cy="4030501"/>
          </a:xfrm>
        </p:spPr>
        <p:txBody>
          <a:bodyPr anchor="b"/>
          <a:lstStyle>
            <a:lvl1pPr marL="0" indent="0">
              <a:buNone/>
              <a:defRPr sz="11600" b="1"/>
            </a:lvl1pPr>
            <a:lvl2pPr marL="2211507" indent="0">
              <a:buNone/>
              <a:defRPr sz="9700" b="1"/>
            </a:lvl2pPr>
            <a:lvl3pPr marL="4423018" indent="0">
              <a:buNone/>
              <a:defRPr sz="8700" b="1"/>
            </a:lvl3pPr>
            <a:lvl4pPr marL="6634525" indent="0">
              <a:buNone/>
              <a:defRPr sz="7700" b="1"/>
            </a:lvl4pPr>
            <a:lvl5pPr marL="8846036" indent="0">
              <a:buNone/>
              <a:defRPr sz="7700" b="1"/>
            </a:lvl5pPr>
            <a:lvl6pPr marL="11057543" indent="0">
              <a:buNone/>
              <a:defRPr sz="7700" b="1"/>
            </a:lvl6pPr>
            <a:lvl7pPr marL="13269054" indent="0">
              <a:buNone/>
              <a:defRPr sz="7700" b="1"/>
            </a:lvl7pPr>
            <a:lvl8pPr marL="15480561" indent="0">
              <a:buNone/>
              <a:defRPr sz="7700" b="1"/>
            </a:lvl8pPr>
            <a:lvl9pPr marL="17692068" indent="0">
              <a:buNone/>
              <a:defRPr sz="77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5546323" y="13701713"/>
            <a:ext cx="13527316" cy="24893115"/>
          </a:xfrm>
        </p:spPr>
        <p:txBody>
          <a:bodyPr/>
          <a:lstStyle>
            <a:lvl1pPr>
              <a:defRPr sz="11600"/>
            </a:lvl1pPr>
            <a:lvl2pPr>
              <a:defRPr sz="9700"/>
            </a:lvl2pPr>
            <a:lvl3pPr>
              <a:defRPr sz="8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98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16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50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0196" y="1720215"/>
            <a:ext cx="10068448" cy="7320915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965246" y="1720225"/>
            <a:ext cx="17108388" cy="36874612"/>
          </a:xfrm>
        </p:spPr>
        <p:txBody>
          <a:bodyPr/>
          <a:lstStyle>
            <a:lvl1pPr>
              <a:defRPr sz="15500"/>
            </a:lvl1pPr>
            <a:lvl2pPr>
              <a:defRPr sz="13500"/>
            </a:lvl2pPr>
            <a:lvl3pPr>
              <a:defRPr sz="11600"/>
            </a:lvl3pPr>
            <a:lvl4pPr>
              <a:defRPr sz="9700"/>
            </a:lvl4pPr>
            <a:lvl5pPr>
              <a:defRPr sz="9700"/>
            </a:lvl5pPr>
            <a:lvl6pPr>
              <a:defRPr sz="9700"/>
            </a:lvl6pPr>
            <a:lvl7pPr>
              <a:defRPr sz="9700"/>
            </a:lvl7pPr>
            <a:lvl8pPr>
              <a:defRPr sz="9700"/>
            </a:lvl8pPr>
            <a:lvl9pPr>
              <a:defRPr sz="9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530196" y="9041140"/>
            <a:ext cx="10068448" cy="29553697"/>
          </a:xfrm>
        </p:spPr>
        <p:txBody>
          <a:bodyPr/>
          <a:lstStyle>
            <a:lvl1pPr marL="0" indent="0">
              <a:buNone/>
              <a:defRPr sz="6800"/>
            </a:lvl1pPr>
            <a:lvl2pPr marL="2211507" indent="0">
              <a:buNone/>
              <a:defRPr sz="5800"/>
            </a:lvl2pPr>
            <a:lvl3pPr marL="4423018" indent="0">
              <a:buNone/>
              <a:defRPr sz="4800"/>
            </a:lvl3pPr>
            <a:lvl4pPr marL="6634525" indent="0">
              <a:buNone/>
              <a:defRPr sz="4400"/>
            </a:lvl4pPr>
            <a:lvl5pPr marL="8846036" indent="0">
              <a:buNone/>
              <a:defRPr sz="4400"/>
            </a:lvl5pPr>
            <a:lvl6pPr marL="11057543" indent="0">
              <a:buNone/>
              <a:defRPr sz="4400"/>
            </a:lvl6pPr>
            <a:lvl7pPr marL="13269054" indent="0">
              <a:buNone/>
              <a:defRPr sz="4400"/>
            </a:lvl7pPr>
            <a:lvl8pPr marL="15480561" indent="0">
              <a:buNone/>
              <a:defRPr sz="4400"/>
            </a:lvl8pPr>
            <a:lvl9pPr marL="17692068" indent="0">
              <a:buNone/>
              <a:defRPr sz="4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192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98565" y="30243780"/>
            <a:ext cx="18362295" cy="3570450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998565" y="3860482"/>
            <a:ext cx="18362295" cy="25923240"/>
          </a:xfrm>
        </p:spPr>
        <p:txBody>
          <a:bodyPr/>
          <a:lstStyle>
            <a:lvl1pPr marL="0" indent="0">
              <a:buNone/>
              <a:defRPr sz="15500"/>
            </a:lvl1pPr>
            <a:lvl2pPr marL="2211507" indent="0">
              <a:buNone/>
              <a:defRPr sz="13500"/>
            </a:lvl2pPr>
            <a:lvl3pPr marL="4423018" indent="0">
              <a:buNone/>
              <a:defRPr sz="11600"/>
            </a:lvl3pPr>
            <a:lvl4pPr marL="6634525" indent="0">
              <a:buNone/>
              <a:defRPr sz="9700"/>
            </a:lvl4pPr>
            <a:lvl5pPr marL="8846036" indent="0">
              <a:buNone/>
              <a:defRPr sz="9700"/>
            </a:lvl5pPr>
            <a:lvl6pPr marL="11057543" indent="0">
              <a:buNone/>
              <a:defRPr sz="9700"/>
            </a:lvl6pPr>
            <a:lvl7pPr marL="13269054" indent="0">
              <a:buNone/>
              <a:defRPr sz="9700"/>
            </a:lvl7pPr>
            <a:lvl8pPr marL="15480561" indent="0">
              <a:buNone/>
              <a:defRPr sz="9700"/>
            </a:lvl8pPr>
            <a:lvl9pPr marL="17692068" indent="0">
              <a:buNone/>
              <a:defRPr sz="97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998565" y="33814230"/>
            <a:ext cx="18362295" cy="5070630"/>
          </a:xfrm>
        </p:spPr>
        <p:txBody>
          <a:bodyPr/>
          <a:lstStyle>
            <a:lvl1pPr marL="0" indent="0">
              <a:buNone/>
              <a:defRPr sz="6800"/>
            </a:lvl1pPr>
            <a:lvl2pPr marL="2211507" indent="0">
              <a:buNone/>
              <a:defRPr sz="5800"/>
            </a:lvl2pPr>
            <a:lvl3pPr marL="4423018" indent="0">
              <a:buNone/>
              <a:defRPr sz="4800"/>
            </a:lvl3pPr>
            <a:lvl4pPr marL="6634525" indent="0">
              <a:buNone/>
              <a:defRPr sz="4400"/>
            </a:lvl4pPr>
            <a:lvl5pPr marL="8846036" indent="0">
              <a:buNone/>
              <a:defRPr sz="4400"/>
            </a:lvl5pPr>
            <a:lvl6pPr marL="11057543" indent="0">
              <a:buNone/>
              <a:defRPr sz="4400"/>
            </a:lvl6pPr>
            <a:lvl7pPr marL="13269054" indent="0">
              <a:buNone/>
              <a:defRPr sz="4400"/>
            </a:lvl7pPr>
            <a:lvl8pPr marL="15480561" indent="0">
              <a:buNone/>
              <a:defRPr sz="4400"/>
            </a:lvl8pPr>
            <a:lvl9pPr marL="17692068" indent="0">
              <a:buNone/>
              <a:defRPr sz="4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1610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960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4262102" y="11811489"/>
            <a:ext cx="23043191" cy="25160144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121890" y="11811489"/>
            <a:ext cx="68630142" cy="25160144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532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530192" y="1730220"/>
            <a:ext cx="27543443" cy="7200900"/>
          </a:xfrm>
          <a:prstGeom prst="rect">
            <a:avLst/>
          </a:prstGeom>
        </p:spPr>
        <p:txBody>
          <a:bodyPr vert="horz" lIns="442302" tIns="221151" rIns="442302" bIns="221151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30192" y="10081270"/>
            <a:ext cx="27543443" cy="28513566"/>
          </a:xfrm>
          <a:prstGeom prst="rect">
            <a:avLst/>
          </a:prstGeom>
        </p:spPr>
        <p:txBody>
          <a:bodyPr vert="horz" lIns="442302" tIns="221151" rIns="442302" bIns="221151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530192" y="40045008"/>
            <a:ext cx="7140893" cy="2300287"/>
          </a:xfrm>
          <a:prstGeom prst="rect">
            <a:avLst/>
          </a:prstGeom>
        </p:spPr>
        <p:txBody>
          <a:bodyPr vert="horz" lIns="442302" tIns="221151" rIns="442302" bIns="221151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0EEF3-62E8-4E01-8A2D-43E83C40096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0456308" y="40045008"/>
            <a:ext cx="9691211" cy="2300287"/>
          </a:xfrm>
          <a:prstGeom prst="rect">
            <a:avLst/>
          </a:prstGeom>
        </p:spPr>
        <p:txBody>
          <a:bodyPr vert="horz" lIns="442302" tIns="221151" rIns="442302" bIns="221151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1932742" y="40045008"/>
            <a:ext cx="7140893" cy="2300287"/>
          </a:xfrm>
          <a:prstGeom prst="rect">
            <a:avLst/>
          </a:prstGeom>
        </p:spPr>
        <p:txBody>
          <a:bodyPr vert="horz" lIns="442302" tIns="221151" rIns="442302" bIns="221151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F47B7-C387-4A85-82CE-BC5721F99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0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4423018" rtl="0" eaLnBrk="1" latinLnBrk="0" hangingPunct="1">
        <a:spcBef>
          <a:spcPct val="0"/>
        </a:spcBef>
        <a:buNone/>
        <a:defRPr sz="21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58634" indent="-1658634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500" kern="1200">
          <a:solidFill>
            <a:schemeClr val="tx1"/>
          </a:solidFill>
          <a:latin typeface="+mn-lt"/>
          <a:ea typeface="+mn-ea"/>
          <a:cs typeface="+mn-cs"/>
        </a:defRPr>
      </a:lvl1pPr>
      <a:lvl2pPr marL="3593701" indent="-1382195" algn="l" defTabSz="4423018" rtl="0" eaLnBrk="1" latinLnBrk="0" hangingPunct="1">
        <a:spcBef>
          <a:spcPct val="20000"/>
        </a:spcBef>
        <a:buFont typeface="Arial" panose="020B0604020202020204" pitchFamily="34" charset="0"/>
        <a:buChar char="–"/>
        <a:defRPr sz="13500" kern="1200">
          <a:solidFill>
            <a:schemeClr val="tx1"/>
          </a:solidFill>
          <a:latin typeface="+mn-lt"/>
          <a:ea typeface="+mn-ea"/>
          <a:cs typeface="+mn-cs"/>
        </a:defRPr>
      </a:lvl2pPr>
      <a:lvl3pPr marL="5528774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11600" kern="1200">
          <a:solidFill>
            <a:schemeClr val="tx1"/>
          </a:solidFill>
          <a:latin typeface="+mn-lt"/>
          <a:ea typeface="+mn-ea"/>
          <a:cs typeface="+mn-cs"/>
        </a:defRPr>
      </a:lvl3pPr>
      <a:lvl4pPr marL="7740281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–"/>
        <a:defRPr sz="9700" kern="1200">
          <a:solidFill>
            <a:schemeClr val="tx1"/>
          </a:solidFill>
          <a:latin typeface="+mn-lt"/>
          <a:ea typeface="+mn-ea"/>
          <a:cs typeface="+mn-cs"/>
        </a:defRPr>
      </a:lvl4pPr>
      <a:lvl5pPr marL="9951792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»"/>
        <a:defRPr sz="9700" kern="1200">
          <a:solidFill>
            <a:schemeClr val="tx1"/>
          </a:solidFill>
          <a:latin typeface="+mn-lt"/>
          <a:ea typeface="+mn-ea"/>
          <a:cs typeface="+mn-cs"/>
        </a:defRPr>
      </a:lvl5pPr>
      <a:lvl6pPr marL="12163299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6pPr>
      <a:lvl7pPr marL="14374805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7pPr>
      <a:lvl8pPr marL="16586317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8pPr>
      <a:lvl9pPr marL="18797824" indent="-1105756" algn="l" defTabSz="442301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1pPr>
      <a:lvl2pPr marL="2211507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2pPr>
      <a:lvl3pPr marL="4423018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3pPr>
      <a:lvl4pPr marL="6634525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846036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1057543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3269054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5480561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7692068" algn="l" defTabSz="442301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9" y="0"/>
            <a:ext cx="30586036" cy="432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17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853</TotalTime>
  <Words>0</Words>
  <Application>Microsoft Office PowerPoint</Application>
  <PresentationFormat>Personalizar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Nusec_04</cp:lastModifiedBy>
  <cp:revision>38</cp:revision>
  <dcterms:created xsi:type="dcterms:W3CDTF">2014-04-05T19:04:14Z</dcterms:created>
  <dcterms:modified xsi:type="dcterms:W3CDTF">2014-04-30T18:39:12Z</dcterms:modified>
</cp:coreProperties>
</file>